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4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460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17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433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317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695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453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396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121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28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548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26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40A78-2A4B-4566-8626-79DE0D4C1085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231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42970" y="2246591"/>
            <a:ext cx="3001030" cy="19757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422" y="2492792"/>
            <a:ext cx="5961548" cy="14700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cap="small" dirty="0">
                <a:solidFill>
                  <a:srgbClr val="953735"/>
                </a:solidFill>
                <a:latin typeface="Palatino Linotype"/>
                <a:cs typeface="Palatino Linotype"/>
              </a:rPr>
              <a:t>Presenting The Inaugural Fellows of </a:t>
            </a:r>
            <a:r>
              <a:rPr lang="en-US" sz="2400" cap="small" dirty="0" smtClean="0">
                <a:solidFill>
                  <a:srgbClr val="953735"/>
                </a:solidFill>
                <a:latin typeface="Palatino Linotype"/>
                <a:cs typeface="Palatino Linotype"/>
              </a:rPr>
              <a:t>IMPACT </a:t>
            </a:r>
            <a:r>
              <a:rPr lang="en-US" sz="2400" cap="small" dirty="0">
                <a:solidFill>
                  <a:srgbClr val="953735"/>
                </a:solidFill>
                <a:latin typeface="Palatino Linotype"/>
                <a:cs typeface="Palatino Linotype"/>
              </a:rPr>
              <a:t>Leadership 21 Emerging Global Leaders Development Program (EGL) </a:t>
            </a:r>
            <a:br>
              <a:rPr lang="en-US" sz="2400" cap="small" dirty="0">
                <a:solidFill>
                  <a:srgbClr val="953735"/>
                </a:solidFill>
                <a:latin typeface="Palatino Linotype"/>
                <a:cs typeface="Palatino Linotype"/>
              </a:rPr>
            </a:br>
            <a:r>
              <a:rPr lang="en-US" sz="2400" cap="small" dirty="0">
                <a:solidFill>
                  <a:srgbClr val="953735"/>
                </a:solidFill>
                <a:latin typeface="Palatino Linotype"/>
                <a:cs typeface="Palatino Linotype"/>
              </a:rPr>
              <a:t/>
            </a:r>
            <a:br>
              <a:rPr lang="en-US" sz="2400" cap="small" dirty="0">
                <a:solidFill>
                  <a:srgbClr val="953735"/>
                </a:solidFill>
                <a:latin typeface="Palatino Linotype"/>
                <a:cs typeface="Palatino Linotype"/>
              </a:rPr>
            </a:br>
            <a:r>
              <a:rPr lang="en-US" sz="2400" cap="small" dirty="0">
                <a:solidFill>
                  <a:srgbClr val="953735"/>
                </a:solidFill>
                <a:latin typeface="Palatino Linotype"/>
                <a:cs typeface="Palatino Linotype"/>
              </a:rPr>
              <a:t>CONGRATULATIONS! 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3727" y="2635736"/>
            <a:ext cx="2364526" cy="1072794"/>
          </a:xfrm>
          <a:prstGeom prst="rect">
            <a:avLst/>
          </a:prstGeom>
        </p:spPr>
      </p:pic>
      <p:pic>
        <p:nvPicPr>
          <p:cNvPr id="5" name="Picture 4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551055"/>
            <a:ext cx="9144001" cy="681723"/>
          </a:xfrm>
          <a:prstGeom prst="rect">
            <a:avLst/>
          </a:prstGeom>
        </p:spPr>
      </p:pic>
      <p:pic>
        <p:nvPicPr>
          <p:cNvPr id="6" name="Emily  - The Disco Bandi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20492" y="148608"/>
            <a:ext cx="457907" cy="4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20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1904821"/>
            <a:ext cx="9144001" cy="26434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97257"/>
            <a:ext cx="2215908" cy="681723"/>
          </a:xfrm>
          <a:prstGeom prst="rect">
            <a:avLst/>
          </a:prstGeom>
        </p:spPr>
      </p:pic>
      <p:pic>
        <p:nvPicPr>
          <p:cNvPr id="17" name="Picture 16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56" y="198443"/>
            <a:ext cx="1675889" cy="81635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124839" y="5552140"/>
            <a:ext cx="6956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rgbClr val="953735"/>
                </a:solidFill>
                <a:latin typeface="Palatino Linotype"/>
                <a:cs typeface="Palatino Linotype"/>
              </a:rPr>
              <a:t>VISIT TO THE PERMANENT MISSION OF THE CZECH REPUBLIC TO THE UNITED NATIONS</a:t>
            </a:r>
            <a:endParaRPr lang="en-US" sz="2400" dirty="0">
              <a:solidFill>
                <a:srgbClr val="953735"/>
              </a:solidFill>
              <a:latin typeface="Palatino Linotype"/>
              <a:cs typeface="Palatino Linotype"/>
            </a:endParaRPr>
          </a:p>
        </p:txBody>
      </p:sp>
      <p:pic>
        <p:nvPicPr>
          <p:cNvPr id="9" name="Picture 8" descr="20140411_16184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73" y="2162408"/>
            <a:ext cx="2868029" cy="2151022"/>
          </a:xfrm>
          <a:prstGeom prst="rect">
            <a:avLst/>
          </a:prstGeom>
        </p:spPr>
      </p:pic>
      <p:pic>
        <p:nvPicPr>
          <p:cNvPr id="10" name="Picture 9" descr="20140411_16181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2660" y="2162408"/>
            <a:ext cx="2868029" cy="2151022"/>
          </a:xfrm>
          <a:prstGeom prst="rect">
            <a:avLst/>
          </a:prstGeom>
        </p:spPr>
      </p:pic>
      <p:pic>
        <p:nvPicPr>
          <p:cNvPr id="18" name="Picture 17" descr="photo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6135950" y="2162408"/>
            <a:ext cx="2868029" cy="215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894594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1904821"/>
            <a:ext cx="9144001" cy="26434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657" y="5551055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INNOVATION</a:t>
            </a:r>
          </a:p>
        </p:txBody>
      </p:sp>
      <p:pic>
        <p:nvPicPr>
          <p:cNvPr id="8" name="Picture 7" descr="20140301_1311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2848" y="2158819"/>
            <a:ext cx="2837961" cy="2128471"/>
          </a:xfrm>
          <a:prstGeom prst="rect">
            <a:avLst/>
          </a:prstGeom>
        </p:spPr>
      </p:pic>
      <p:pic>
        <p:nvPicPr>
          <p:cNvPr id="9" name="Picture 8" descr="20140301_1335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8840" y="2158819"/>
            <a:ext cx="2721334" cy="2128471"/>
          </a:xfrm>
          <a:prstGeom prst="rect">
            <a:avLst/>
          </a:prstGeom>
        </p:spPr>
      </p:pic>
      <p:pic>
        <p:nvPicPr>
          <p:cNvPr id="10" name="Picture 9" descr="20140301_13424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51" y="2158819"/>
            <a:ext cx="2747250" cy="2128471"/>
          </a:xfrm>
          <a:prstGeom prst="rect">
            <a:avLst/>
          </a:prstGeom>
        </p:spPr>
      </p:pic>
      <p:pic>
        <p:nvPicPr>
          <p:cNvPr id="15" name="Picture 14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797257"/>
            <a:ext cx="4859523" cy="681723"/>
          </a:xfrm>
          <a:prstGeom prst="rect">
            <a:avLst/>
          </a:prstGeom>
        </p:spPr>
      </p:pic>
      <p:pic>
        <p:nvPicPr>
          <p:cNvPr id="17" name="Picture 16" descr="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56" y="198443"/>
            <a:ext cx="1675889" cy="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8451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1503124"/>
            <a:ext cx="9144001" cy="36930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235" y="5559505"/>
            <a:ext cx="6508377" cy="1143000"/>
          </a:xfrm>
        </p:spPr>
        <p:txBody>
          <a:bodyPr>
            <a:normAutofit/>
          </a:bodyPr>
          <a:lstStyle/>
          <a:p>
            <a:pPr algn="r" defTabSz="914400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MULTICULTURALISM</a:t>
            </a:r>
          </a:p>
        </p:txBody>
      </p:sp>
      <p:pic>
        <p:nvPicPr>
          <p:cNvPr id="3" name="Picture 2" descr="20140329_1546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420" y="1713668"/>
            <a:ext cx="4349583" cy="3262187"/>
          </a:xfrm>
          <a:prstGeom prst="rect">
            <a:avLst/>
          </a:prstGeom>
        </p:spPr>
      </p:pic>
      <p:pic>
        <p:nvPicPr>
          <p:cNvPr id="5" name="Picture 4" descr="20140315_1506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302" y="1713668"/>
            <a:ext cx="4245392" cy="3262187"/>
          </a:xfrm>
          <a:prstGeom prst="rect">
            <a:avLst/>
          </a:prstGeom>
        </p:spPr>
      </p:pic>
      <p:pic>
        <p:nvPicPr>
          <p:cNvPr id="15" name="Picture 14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797257"/>
            <a:ext cx="2863880" cy="681723"/>
          </a:xfrm>
          <a:prstGeom prst="rect">
            <a:avLst/>
          </a:prstGeom>
        </p:spPr>
      </p:pic>
      <p:pic>
        <p:nvPicPr>
          <p:cNvPr id="16" name="Picture 15" descr="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56" y="198443"/>
            <a:ext cx="1675889" cy="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6066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27179" y="1157332"/>
            <a:ext cx="5805509" cy="4405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862" y="5538637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ATTUNEMENT</a:t>
            </a:r>
          </a:p>
        </p:txBody>
      </p:sp>
      <p:pic>
        <p:nvPicPr>
          <p:cNvPr id="5" name="Picture 4" descr="20140322_1553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9461" y="1360586"/>
            <a:ext cx="5317009" cy="3987756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56" y="198443"/>
            <a:ext cx="1675889" cy="816351"/>
          </a:xfrm>
          <a:prstGeom prst="rect">
            <a:avLst/>
          </a:prstGeom>
        </p:spPr>
      </p:pic>
      <p:pic>
        <p:nvPicPr>
          <p:cNvPr id="11" name="Picture 10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797257"/>
            <a:ext cx="4859523" cy="68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65836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19098" y="1264006"/>
            <a:ext cx="5632382" cy="42875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279" y="5551595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COLLABORATION</a:t>
            </a:r>
          </a:p>
        </p:txBody>
      </p:sp>
      <p:pic>
        <p:nvPicPr>
          <p:cNvPr id="3" name="Picture 2" descr="20140329_155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0720" y="1469838"/>
            <a:ext cx="5200461" cy="3900346"/>
          </a:xfrm>
          <a:prstGeom prst="rect">
            <a:avLst/>
          </a:prstGeom>
        </p:spPr>
      </p:pic>
      <p:pic>
        <p:nvPicPr>
          <p:cNvPr id="9" name="Picture 8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5797257"/>
            <a:ext cx="3732115" cy="681723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56" y="198443"/>
            <a:ext cx="1675889" cy="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315960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48849" y="2176939"/>
            <a:ext cx="4495151" cy="33172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868186"/>
            <a:ext cx="4820647" cy="36671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358" y="5520631"/>
            <a:ext cx="6508377" cy="11430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953735"/>
                </a:solidFill>
                <a:latin typeface="Palatino Linotype"/>
                <a:cs typeface="Palatino Linotype"/>
              </a:rPr>
              <a:t>PASSION/TENACITY</a:t>
            </a:r>
            <a:endParaRPr lang="en-US" dirty="0">
              <a:solidFill>
                <a:srgbClr val="953735"/>
              </a:solidFill>
              <a:latin typeface="Palatino Linotype"/>
              <a:cs typeface="Palatino Linotype"/>
            </a:endParaRPr>
          </a:p>
        </p:txBody>
      </p:sp>
      <p:pic>
        <p:nvPicPr>
          <p:cNvPr id="4" name="Picture 3" descr="20140405_1116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866" y="1036641"/>
            <a:ext cx="4422983" cy="3317237"/>
          </a:xfrm>
          <a:prstGeom prst="rect">
            <a:avLst/>
          </a:prstGeom>
        </p:spPr>
      </p:pic>
      <p:pic>
        <p:nvPicPr>
          <p:cNvPr id="5" name="Picture 4" descr="Bkd7BbqIIAAWXd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0646" y="2307058"/>
            <a:ext cx="4151007" cy="3025135"/>
          </a:xfrm>
          <a:prstGeom prst="rect">
            <a:avLst/>
          </a:prstGeom>
        </p:spPr>
      </p:pic>
      <p:pic>
        <p:nvPicPr>
          <p:cNvPr id="9" name="Picture 8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5797257"/>
            <a:ext cx="3213766" cy="681723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56" y="198443"/>
            <a:ext cx="1675889" cy="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28927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136816" y="439778"/>
            <a:ext cx="3287150" cy="2545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75027" y="439778"/>
            <a:ext cx="3287150" cy="2545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88539" y="3212822"/>
            <a:ext cx="3287150" cy="2545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8490" y="3209831"/>
            <a:ext cx="3275476" cy="2545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645" y="5628711"/>
            <a:ext cx="8634724" cy="1143000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rgbClr val="953735"/>
                </a:solidFill>
                <a:latin typeface="Palatino Linotype"/>
                <a:cs typeface="Palatino Linotype"/>
              </a:rPr>
              <a:t>NETWORKING</a:t>
            </a:r>
            <a:r>
              <a:rPr lang="en-US" sz="4000" dirty="0" smtClean="0">
                <a:solidFill>
                  <a:srgbClr val="953735"/>
                </a:solidFill>
                <a:latin typeface="Palatino Linotype"/>
                <a:cs typeface="Palatino Linotype"/>
              </a:rPr>
              <a:t> EVENT AT IBM</a:t>
            </a:r>
            <a:endParaRPr lang="en-US" sz="4000" dirty="0">
              <a:solidFill>
                <a:srgbClr val="953735"/>
              </a:solidFill>
              <a:latin typeface="Palatino Linotype"/>
              <a:cs typeface="Palatino Linotype"/>
            </a:endParaRPr>
          </a:p>
        </p:txBody>
      </p:sp>
      <p:pic>
        <p:nvPicPr>
          <p:cNvPr id="3" name="Picture 2" descr="EGL at IBM Mentoring 12 FA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95" y="591823"/>
            <a:ext cx="3029401" cy="2272051"/>
          </a:xfrm>
          <a:prstGeom prst="rect">
            <a:avLst/>
          </a:prstGeom>
        </p:spPr>
      </p:pic>
      <p:pic>
        <p:nvPicPr>
          <p:cNvPr id="8" name="Picture 7" descr="20140325_1845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95" y="3339628"/>
            <a:ext cx="3029401" cy="2272051"/>
          </a:xfrm>
          <a:prstGeom prst="rect">
            <a:avLst/>
          </a:prstGeom>
        </p:spPr>
      </p:pic>
      <p:pic>
        <p:nvPicPr>
          <p:cNvPr id="9" name="Picture 8" descr="20140325_1844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1787" y="591823"/>
            <a:ext cx="3029401" cy="2272051"/>
          </a:xfrm>
          <a:prstGeom prst="rect">
            <a:avLst/>
          </a:prstGeom>
        </p:spPr>
      </p:pic>
      <p:pic>
        <p:nvPicPr>
          <p:cNvPr id="10" name="Picture 9" descr="EGL at IBM Mentoring 3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299" y="3339628"/>
            <a:ext cx="3029401" cy="2272051"/>
          </a:xfrm>
          <a:prstGeom prst="rect">
            <a:avLst/>
          </a:prstGeom>
        </p:spPr>
      </p:pic>
      <p:pic>
        <p:nvPicPr>
          <p:cNvPr id="13" name="Picture 12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5905337"/>
            <a:ext cx="1762389" cy="68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225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134978" y="413693"/>
            <a:ext cx="3287150" cy="2545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73189" y="413693"/>
            <a:ext cx="3287150" cy="2545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86701" y="3186737"/>
            <a:ext cx="3287150" cy="2545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6652" y="3183746"/>
            <a:ext cx="3275476" cy="2545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645" y="5628711"/>
            <a:ext cx="8634724" cy="1143000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rgbClr val="953735"/>
                </a:solidFill>
                <a:latin typeface="Palatino Linotype"/>
                <a:cs typeface="Palatino Linotype"/>
              </a:rPr>
              <a:t>NETWORKING</a:t>
            </a:r>
            <a:r>
              <a:rPr lang="en-US" sz="4000" dirty="0" smtClean="0">
                <a:solidFill>
                  <a:srgbClr val="953735"/>
                </a:solidFill>
                <a:latin typeface="Palatino Linotype"/>
                <a:cs typeface="Palatino Linotype"/>
              </a:rPr>
              <a:t> EVENT AT IBM</a:t>
            </a:r>
            <a:endParaRPr lang="en-US" sz="4000" dirty="0">
              <a:solidFill>
                <a:srgbClr val="953735"/>
              </a:solidFill>
              <a:latin typeface="Palatino Linotype"/>
              <a:cs typeface="Palatino Linotype"/>
            </a:endParaRPr>
          </a:p>
        </p:txBody>
      </p:sp>
      <p:pic>
        <p:nvPicPr>
          <p:cNvPr id="13" name="Picture 12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5905337"/>
            <a:ext cx="1762389" cy="681723"/>
          </a:xfrm>
          <a:prstGeom prst="rect">
            <a:avLst/>
          </a:prstGeom>
        </p:spPr>
      </p:pic>
      <p:pic>
        <p:nvPicPr>
          <p:cNvPr id="12" name="Picture 11" descr="EGL at IBM Mentoring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5984" y="547196"/>
            <a:ext cx="3011028" cy="2258271"/>
          </a:xfrm>
          <a:prstGeom prst="rect">
            <a:avLst/>
          </a:prstGeom>
        </p:spPr>
      </p:pic>
      <p:pic>
        <p:nvPicPr>
          <p:cNvPr id="14" name="Picture 13" descr="EGL at IBM Mentoring 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5984" y="3353920"/>
            <a:ext cx="3011028" cy="2258271"/>
          </a:xfrm>
          <a:prstGeom prst="rect">
            <a:avLst/>
          </a:prstGeom>
        </p:spPr>
      </p:pic>
      <p:pic>
        <p:nvPicPr>
          <p:cNvPr id="15" name="Picture 14" descr="EGL at IBM Mentoring 3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6985" y="3353920"/>
            <a:ext cx="3011028" cy="2258271"/>
          </a:xfrm>
          <a:prstGeom prst="rect">
            <a:avLst/>
          </a:prstGeom>
        </p:spPr>
      </p:pic>
      <p:pic>
        <p:nvPicPr>
          <p:cNvPr id="16" name="Picture 15" descr="EGL at IBM Mentoring 2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6985" y="547196"/>
            <a:ext cx="3011028" cy="22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79527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1904821"/>
            <a:ext cx="9144001" cy="26434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1805739-white-background-with-a-pattern-in-the-form-of-waves-and-strips-red-and-yellow-colo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97257"/>
            <a:ext cx="2877980" cy="681723"/>
          </a:xfrm>
          <a:prstGeom prst="rect">
            <a:avLst/>
          </a:prstGeom>
        </p:spPr>
      </p:pic>
      <p:pic>
        <p:nvPicPr>
          <p:cNvPr id="17" name="Picture 16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56" y="198443"/>
            <a:ext cx="1675889" cy="816351"/>
          </a:xfrm>
          <a:prstGeom prst="rect">
            <a:avLst/>
          </a:prstGeom>
        </p:spPr>
      </p:pic>
      <p:pic>
        <p:nvPicPr>
          <p:cNvPr id="11" name="Picture 10" descr="photo 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35" y="2148322"/>
            <a:ext cx="2893944" cy="2170458"/>
          </a:xfrm>
          <a:prstGeom prst="rect">
            <a:avLst/>
          </a:prstGeom>
        </p:spPr>
      </p:pic>
      <p:pic>
        <p:nvPicPr>
          <p:cNvPr id="12" name="Picture 11" descr="photo 1 cop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9649" y="2148322"/>
            <a:ext cx="2893944" cy="2170458"/>
          </a:xfrm>
          <a:prstGeom prst="rect">
            <a:avLst/>
          </a:prstGeom>
        </p:spPr>
      </p:pic>
      <p:pic>
        <p:nvPicPr>
          <p:cNvPr id="13" name="Picture 12" descr="1412627_266581660169943_1822362385_o (1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8606" y="2148322"/>
            <a:ext cx="2893944" cy="217045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441222" y="5551681"/>
            <a:ext cx="6561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rgbClr val="953735"/>
                </a:solidFill>
                <a:latin typeface="Palatino Linotype"/>
                <a:cs typeface="Palatino Linotype"/>
              </a:rPr>
              <a:t>VISIT TO THE PERMANENT MISSION OF IRELAND TO THE UNITED NATIONS</a:t>
            </a:r>
            <a:endParaRPr lang="en-US" sz="2400" dirty="0">
              <a:solidFill>
                <a:srgbClr val="953735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59141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53</Words>
  <Application>Microsoft Office PowerPoint</Application>
  <PresentationFormat>On-screen Show (4:3)</PresentationFormat>
  <Paragraphs>10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Presenting The Inaugural Fellows of IMPACT Leadership 21 Emerging Global Leaders Development Program (EGL)   CONGRATULATIONS! </vt:lpstr>
      <vt:lpstr>INNOVATION</vt:lpstr>
      <vt:lpstr>MULTICULTURALISM</vt:lpstr>
      <vt:lpstr>ATTUNEMENT</vt:lpstr>
      <vt:lpstr>COLLABORATION</vt:lpstr>
      <vt:lpstr>PASSION/TENACITY</vt:lpstr>
      <vt:lpstr>NETWORKING EVENT AT IBM</vt:lpstr>
      <vt:lpstr>NETWORKING EVENT AT IBM</vt:lpstr>
      <vt:lpstr>Slide 9</vt:lpstr>
      <vt:lpstr>Slide 10</vt:lpstr>
    </vt:vector>
  </TitlesOfParts>
  <Company>Teachers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GLOBAL LEADERS</dc:title>
  <dc:creator>Vinushini Arunagiri</dc:creator>
  <cp:lastModifiedBy>User</cp:lastModifiedBy>
  <cp:revision>32</cp:revision>
  <dcterms:created xsi:type="dcterms:W3CDTF">2014-04-16T01:36:59Z</dcterms:created>
  <dcterms:modified xsi:type="dcterms:W3CDTF">2014-05-12T17:23:41Z</dcterms:modified>
</cp:coreProperties>
</file>